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1" r:id="rId3"/>
    <p:sldId id="289" r:id="rId4"/>
    <p:sldId id="283" r:id="rId5"/>
    <p:sldId id="282" r:id="rId6"/>
    <p:sldId id="284" r:id="rId7"/>
    <p:sldId id="285" r:id="rId8"/>
    <p:sldId id="286" r:id="rId9"/>
    <p:sldId id="287" r:id="rId10"/>
    <p:sldId id="288" r:id="rId11"/>
    <p:sldId id="298" r:id="rId12"/>
    <p:sldId id="299" r:id="rId13"/>
    <p:sldId id="290" r:id="rId14"/>
    <p:sldId id="291" r:id="rId15"/>
    <p:sldId id="296" r:id="rId16"/>
    <p:sldId id="297" r:id="rId17"/>
    <p:sldId id="293" r:id="rId18"/>
    <p:sldId id="294" r:id="rId19"/>
    <p:sldId id="295" r:id="rId20"/>
    <p:sldId id="279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56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fld id="{3FE94283-FC5D-4470-891E-7ADED7C87BE9}" type="datetime1">
              <a:rPr lang="zh-CN" altLang="en-US" smtClean="0"/>
              <a:pPr>
                <a:defRPr/>
              </a:pPr>
              <a:t>2019/10/28</a:t>
            </a:fld>
            <a:endParaRPr lang="zh-CN" altLang="en-US" sz="1200" dirty="0"/>
          </a:p>
        </p:txBody>
      </p:sp>
      <p:sp>
        <p:nvSpPr>
          <p:cNvPr id="276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 dirty="0">
                <a:ea typeface="微软雅黑 Light" panose="020B0502040204020203" pitchFamily="34" charset="-122"/>
              </a:rPr>
              <a:t>单击此处编辑母版文本样式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 dirty="0">
                <a:ea typeface="微软雅黑 Light" panose="020B0502040204020203" pitchFamily="34" charset="-122"/>
              </a:rPr>
              <a:t>第二级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 dirty="0">
                <a:ea typeface="微软雅黑 Light" panose="020B0502040204020203" pitchFamily="34" charset="-122"/>
              </a:rPr>
              <a:t>第三级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 dirty="0">
                <a:ea typeface="微软雅黑 Light" panose="020B0502040204020203" pitchFamily="34" charset="-122"/>
              </a:rPr>
              <a:t>第四级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 dirty="0">
                <a:ea typeface="微软雅黑 Light" panose="020B0502040204020203" pitchFamily="34" charset="-122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ea typeface="微软雅黑 Light" panose="020B0502040204020203" pitchFamily="34" charset="-122"/>
              </a:defRPr>
            </a:lvl1pPr>
          </a:lstStyle>
          <a:p>
            <a:fld id="{7FC76479-D435-4C11-AEC7-F2333278C548}" type="slidenum">
              <a:rPr lang="zh-CN" altLang="en-US" smtClean="0"/>
              <a:pPr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4083430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FE94283-FC5D-4470-891E-7ADED7C87BE9}" type="datetime1">
              <a:rPr lang="zh-CN" altLang="en-US" smtClean="0"/>
              <a:pPr>
                <a:defRPr/>
              </a:pPr>
              <a:t>2019/10/28</a:t>
            </a:fld>
            <a:endParaRPr lang="zh-CN" altLang="en-US" sz="12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76479-D435-4C11-AEC7-F2333278C548}" type="slidenum">
              <a:rPr lang="zh-CN" altLang="en-US" smtClean="0"/>
              <a:pPr/>
              <a:t>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9589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E30F8-2F4D-47C6-8AF4-A7F87FC7CFCE}" type="datetime1">
              <a:rPr lang="zh-CN" altLang="en-US"/>
              <a:pPr>
                <a:defRPr/>
              </a:pPr>
              <a:t>2019/10/28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A8038F-C93A-40A5-B797-35895AE0894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5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7EF13-D795-45B6-BBD8-D2CA17388C3E}" type="datetime1">
              <a:rPr lang="zh-CN" altLang="en-US"/>
              <a:pPr>
                <a:defRPr/>
              </a:pPr>
              <a:t>2019/10/28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A3DC6-0B1E-41FB-8EA3-FF69F5434C4C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9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F998B-B977-4C6B-8F3E-5C280BB6802B}" type="datetime1">
              <a:rPr lang="zh-CN" altLang="en-US"/>
              <a:pPr>
                <a:defRPr/>
              </a:pPr>
              <a:t>2019/10/28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5E0B0-1BDF-4CC0-BFEF-5380A737F68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8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160AD-5206-4E00-B5E5-1C8BC7160F4B}" type="datetime1">
              <a:rPr lang="zh-CN" altLang="en-US"/>
              <a:pPr>
                <a:defRPr/>
              </a:pPr>
              <a:t>2019/10/28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3A9E6-1CEF-4936-82CC-129381927413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1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EFF80-9D8F-4662-8EB6-0A86EDD90759}" type="datetime1">
              <a:rPr lang="zh-CN" altLang="en-US"/>
              <a:pPr>
                <a:defRPr/>
              </a:pPr>
              <a:t>2019/10/28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E466D-8C22-4060-942A-EC3CF97C895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63AD8-9E0C-4ACA-BC68-D4019353F222}" type="datetime1">
              <a:rPr lang="zh-CN" altLang="en-US"/>
              <a:pPr>
                <a:defRPr/>
              </a:pPr>
              <a:t>2019/10/28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E70E1-91E9-4A8D-8113-2E93678A165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2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5DBA-1727-421E-AB0E-27845A237448}" type="datetime1">
              <a:rPr lang="zh-CN" altLang="en-US"/>
              <a:pPr>
                <a:defRPr/>
              </a:pPr>
              <a:t>2019/10/28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D95E7-C905-4A81-9B00-6A3553CF5A24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5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1D0DB-36C1-4AB0-B9A2-70F373E5B9ED}" type="datetime1">
              <a:rPr lang="zh-CN" altLang="en-US"/>
              <a:pPr>
                <a:defRPr/>
              </a:pPr>
              <a:t>2019/10/28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EA156-E6CE-43C1-8C36-68AC3849622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1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195CD-DB93-4CC5-B545-5E3EA2509067}" type="datetime1">
              <a:rPr lang="zh-CN" altLang="en-US"/>
              <a:pPr>
                <a:defRPr/>
              </a:pPr>
              <a:t>2019/10/28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4C33C-41EE-4E30-BC86-9B4BCB37E05B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4F5AC-C9F8-4BB0-8640-4C3FD1B19E2F}" type="datetime1">
              <a:rPr lang="zh-CN" altLang="en-US"/>
              <a:pPr>
                <a:defRPr/>
              </a:pPr>
              <a:t>2019/10/28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A1AA0-811E-47D0-94AC-823A5780EA2D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6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9CD30-0C3E-41E5-9E4F-F7C840ACECB3}" type="datetime1">
              <a:rPr lang="zh-CN" altLang="en-US"/>
              <a:pPr>
                <a:defRPr/>
              </a:pPr>
              <a:t>2019/10/28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B3A61-0467-4708-B487-76EC2E31F86A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1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dirty="0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dirty="0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dirty="0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dirty="0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dirty="0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dirty="0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fld id="{75E85FE5-767D-41FB-8018-C1F0E450C888}" type="datetime1">
              <a:rPr lang="zh-CN" altLang="en-US" smtClean="0"/>
              <a:pPr>
                <a:defRPr/>
              </a:pPr>
              <a:t>2019/10/28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微软雅黑 Light" panose="020B0502040204020203" pitchFamily="34" charset="-122"/>
              </a:defRPr>
            </a:lvl1pPr>
          </a:lstStyle>
          <a:p>
            <a:fld id="{B399BB89-5F07-409E-8345-7C25E030DE91}" type="slidenum">
              <a:rPr lang="zh-CN" altLang="en-US" smtClean="0"/>
              <a:pPr/>
              <a:t>‹#›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pic>
        <p:nvPicPr>
          <p:cNvPr id="1031" name="图片 6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06" b="223"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微软雅黑 Light" panose="020B0502040204020203" pitchFamily="34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微软雅黑 Light" panose="020B0502040204020203" pitchFamily="34" charset="-122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微软雅黑 Light" panose="020B0502040204020203" pitchFamily="34" charset="-122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微软雅黑 Light" panose="020B0502040204020203" pitchFamily="34" charset="-122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微软雅黑 Light" panose="020B0502040204020203" pitchFamily="34" charset="-122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hyperlink" Target="12639300_1083086845_ATT2%20(1)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www.eoc.gov.taipei/DisasterManual/mobile/index.html#p=%E9%A6%96%E9%A0%8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___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PowerPoint____2.sld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___3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564"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100599" y="479994"/>
            <a:ext cx="361950" cy="361950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55" name="Freeform 6"/>
          <p:cNvSpPr>
            <a:spLocks noChangeArrowheads="1"/>
          </p:cNvSpPr>
          <p:nvPr/>
        </p:nvSpPr>
        <p:spPr bwMode="auto">
          <a:xfrm>
            <a:off x="2935874" y="2996182"/>
            <a:ext cx="409575" cy="409575"/>
          </a:xfrm>
          <a:custGeom>
            <a:avLst/>
            <a:gdLst>
              <a:gd name="T0" fmla="*/ 329935 w 36"/>
              <a:gd name="T1" fmla="*/ 329935 h 36"/>
              <a:gd name="T2" fmla="*/ 79640 w 36"/>
              <a:gd name="T3" fmla="*/ 329935 h 36"/>
              <a:gd name="T4" fmla="*/ 79640 w 36"/>
              <a:gd name="T5" fmla="*/ 79640 h 36"/>
              <a:gd name="T6" fmla="*/ 329935 w 36"/>
              <a:gd name="T7" fmla="*/ 79640 h 36"/>
              <a:gd name="T8" fmla="*/ 329935 w 36"/>
              <a:gd name="T9" fmla="*/ 329935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29" y="29"/>
                </a:moveTo>
                <a:cubicBezTo>
                  <a:pt x="23" y="36"/>
                  <a:pt x="13" y="36"/>
                  <a:pt x="7" y="29"/>
                </a:cubicBezTo>
                <a:cubicBezTo>
                  <a:pt x="0" y="23"/>
                  <a:pt x="0" y="13"/>
                  <a:pt x="7" y="7"/>
                </a:cubicBezTo>
                <a:cubicBezTo>
                  <a:pt x="13" y="0"/>
                  <a:pt x="23" y="0"/>
                  <a:pt x="29" y="7"/>
                </a:cubicBezTo>
                <a:cubicBezTo>
                  <a:pt x="36" y="13"/>
                  <a:pt x="36" y="23"/>
                  <a:pt x="29" y="29"/>
                </a:cubicBezTo>
                <a:close/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56" name="Oval 7"/>
          <p:cNvSpPr>
            <a:spLocks noChangeArrowheads="1"/>
          </p:cNvSpPr>
          <p:nvPr/>
        </p:nvSpPr>
        <p:spPr bwMode="auto">
          <a:xfrm>
            <a:off x="1143587" y="251394"/>
            <a:ext cx="90487" cy="90488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57" name="Oval 8"/>
          <p:cNvSpPr>
            <a:spLocks noChangeArrowheads="1"/>
          </p:cNvSpPr>
          <p:nvPr/>
        </p:nvSpPr>
        <p:spPr bwMode="auto">
          <a:xfrm>
            <a:off x="2869199" y="160907"/>
            <a:ext cx="90488" cy="90487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58" name="Oval 9"/>
          <p:cNvSpPr>
            <a:spLocks noChangeArrowheads="1"/>
          </p:cNvSpPr>
          <p:nvPr/>
        </p:nvSpPr>
        <p:spPr bwMode="auto">
          <a:xfrm>
            <a:off x="329199" y="1343594"/>
            <a:ext cx="90488" cy="90488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59" name="Oval 10"/>
          <p:cNvSpPr>
            <a:spLocks noChangeArrowheads="1"/>
          </p:cNvSpPr>
          <p:nvPr/>
        </p:nvSpPr>
        <p:spPr bwMode="auto">
          <a:xfrm>
            <a:off x="1281699" y="3924869"/>
            <a:ext cx="92075" cy="92075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60" name="Oval 11"/>
          <p:cNvSpPr>
            <a:spLocks noChangeArrowheads="1"/>
          </p:cNvSpPr>
          <p:nvPr/>
        </p:nvSpPr>
        <p:spPr bwMode="auto">
          <a:xfrm>
            <a:off x="100599" y="3291457"/>
            <a:ext cx="542925" cy="544512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61" name="Oval 12"/>
          <p:cNvSpPr>
            <a:spLocks noChangeArrowheads="1"/>
          </p:cNvSpPr>
          <p:nvPr/>
        </p:nvSpPr>
        <p:spPr bwMode="auto">
          <a:xfrm>
            <a:off x="3183524" y="113282"/>
            <a:ext cx="728663" cy="728662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62" name="Freeform 13"/>
          <p:cNvSpPr>
            <a:spLocks noChangeArrowheads="1"/>
          </p:cNvSpPr>
          <p:nvPr/>
        </p:nvSpPr>
        <p:spPr bwMode="auto">
          <a:xfrm>
            <a:off x="2188162" y="760982"/>
            <a:ext cx="2087562" cy="3436937"/>
          </a:xfrm>
          <a:custGeom>
            <a:avLst/>
            <a:gdLst>
              <a:gd name="T0" fmla="*/ 1588362 w 184"/>
              <a:gd name="T1" fmla="*/ 0 h 303"/>
              <a:gd name="T2" fmla="*/ 2087562 w 184"/>
              <a:gd name="T3" fmla="*/ 1349820 h 303"/>
              <a:gd name="T4" fmla="*/ 0 w 184"/>
              <a:gd name="T5" fmla="*/ 3436937 h 303"/>
              <a:gd name="T6" fmla="*/ 0 60000 65536"/>
              <a:gd name="T7" fmla="*/ 0 60000 65536"/>
              <a:gd name="T8" fmla="*/ 0 60000 65536"/>
              <a:gd name="T9" fmla="*/ 0 w 184"/>
              <a:gd name="T10" fmla="*/ 0 h 303"/>
              <a:gd name="T11" fmla="*/ 184 w 184"/>
              <a:gd name="T12" fmla="*/ 303 h 3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303">
                <a:moveTo>
                  <a:pt x="140" y="0"/>
                </a:moveTo>
                <a:cubicBezTo>
                  <a:pt x="168" y="32"/>
                  <a:pt x="184" y="74"/>
                  <a:pt x="184" y="119"/>
                </a:cubicBezTo>
                <a:cubicBezTo>
                  <a:pt x="184" y="221"/>
                  <a:pt x="102" y="303"/>
                  <a:pt x="0" y="303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65" name="Freeform 16"/>
          <p:cNvSpPr>
            <a:spLocks noChangeArrowheads="1"/>
          </p:cNvSpPr>
          <p:nvPr/>
        </p:nvSpPr>
        <p:spPr bwMode="auto">
          <a:xfrm>
            <a:off x="734012" y="660969"/>
            <a:ext cx="2906712" cy="2901950"/>
          </a:xfrm>
          <a:custGeom>
            <a:avLst/>
            <a:gdLst>
              <a:gd name="T0" fmla="*/ 2270869 w 256"/>
              <a:gd name="T1" fmla="*/ 2652564 h 256"/>
              <a:gd name="T2" fmla="*/ 1453356 w 256"/>
              <a:gd name="T3" fmla="*/ 2901950 h 256"/>
              <a:gd name="T4" fmla="*/ 0 w 256"/>
              <a:gd name="T5" fmla="*/ 1450975 h 256"/>
              <a:gd name="T6" fmla="*/ 1453356 w 256"/>
              <a:gd name="T7" fmla="*/ 0 h 256"/>
              <a:gd name="T8" fmla="*/ 2906712 w 256"/>
              <a:gd name="T9" fmla="*/ 1450975 h 256"/>
              <a:gd name="T10" fmla="*/ 2543373 w 256"/>
              <a:gd name="T11" fmla="*/ 2414513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6"/>
              <a:gd name="T19" fmla="*/ 0 h 256"/>
              <a:gd name="T20" fmla="*/ 256 w 256"/>
              <a:gd name="T21" fmla="*/ 256 h 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6" h="256">
                <a:moveTo>
                  <a:pt x="200" y="234"/>
                </a:moveTo>
                <a:cubicBezTo>
                  <a:pt x="179" y="248"/>
                  <a:pt x="155" y="256"/>
                  <a:pt x="128" y="256"/>
                </a:cubicBez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61"/>
                  <a:pt x="244" y="190"/>
                  <a:pt x="224" y="213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365460" y="1161031"/>
            <a:ext cx="17347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啟明</a:t>
            </a:r>
            <a:endParaRPr lang="en-US" altLang="zh-TW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4730916" y="1968018"/>
            <a:ext cx="6280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防災演練說明</a:t>
            </a:r>
            <a:endParaRPr lang="en-US" altLang="zh-TW" sz="8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https://2.bp.blogspot.com/-zra1wHYzXfk/WOdD7aOaI5I/AAAAAAABDm0/xJllrK-fD6kEMq7XlzIkQhoBsy5UR-ksQCLcB/s800/saigai_hinan_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178">
            <a:off x="7867347" y="3673697"/>
            <a:ext cx="4363744" cy="344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字方塊 21"/>
          <p:cNvSpPr txBox="1"/>
          <p:nvPr/>
        </p:nvSpPr>
        <p:spPr>
          <a:xfrm>
            <a:off x="4730916" y="460858"/>
            <a:ext cx="5881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endParaRPr lang="en-US" altLang="zh-TW" sz="7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38" name="Picture 14" descr="é²ç½ãããã®ã¤ã©ã¹ã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15" y="5926691"/>
            <a:ext cx="876533" cy="87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å°éã®ã¤ã©ã¹ããé²ç½ã°ããºã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3596"/>
            <a:ext cx="1534115" cy="13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éå¸¸ç¨æåºè¢ã®ã¤ã©ã¹ã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976" y="5848915"/>
            <a:ext cx="1001422" cy="103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1269543" y="265233"/>
            <a:ext cx="30059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報平安專線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125" name="组合 27"/>
          <p:cNvGrpSpPr>
            <a:grpSpLocks/>
          </p:cNvGrpSpPr>
          <p:nvPr/>
        </p:nvGrpSpPr>
        <p:grpSpPr bwMode="auto">
          <a:xfrm>
            <a:off x="152310" y="144871"/>
            <a:ext cx="922338" cy="1065213"/>
            <a:chOff x="0" y="0"/>
            <a:chExt cx="1179513" cy="1360488"/>
          </a:xfrm>
        </p:grpSpPr>
        <p:sp>
          <p:nvSpPr>
            <p:cNvPr id="5153" name="文本框 13"/>
            <p:cNvSpPr>
              <a:spLocks noChangeArrowheads="1"/>
            </p:cNvSpPr>
            <p:nvPr/>
          </p:nvSpPr>
          <p:spPr bwMode="auto">
            <a:xfrm>
              <a:off x="157019" y="241187"/>
              <a:ext cx="601050" cy="825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TW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4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5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6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7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8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pic>
        <p:nvPicPr>
          <p:cNvPr id="2050" name="Picture 2" descr="http://www.mil.nptu.edu.tw/ezfiles/136/1136/img/609/_14381423424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1018" y="-45136693"/>
            <a:ext cx="18968714" cy="274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9" t="74445" r="7549" b="3750"/>
          <a:stretch/>
        </p:blipFill>
        <p:spPr>
          <a:xfrm>
            <a:off x="2381993" y="1279260"/>
            <a:ext cx="7097802" cy="5207266"/>
          </a:xfrm>
          <a:prstGeom prst="rect">
            <a:avLst/>
          </a:prstGeom>
        </p:spPr>
      </p:pic>
      <p:pic>
        <p:nvPicPr>
          <p:cNvPr id="13" name="Picture 6" descr="ãé²ç½è¨ç·´ãã®ã¤ã©ã¹ãæå­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5807752"/>
            <a:ext cx="2511425" cy="11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6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1269543" y="265233"/>
            <a:ext cx="49808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TW" altLang="en-US" sz="4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臺北市行動防災</a:t>
            </a:r>
            <a:r>
              <a:rPr lang="en-US" altLang="zh-TW" sz="4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125" name="组合 27"/>
          <p:cNvGrpSpPr>
            <a:grpSpLocks/>
          </p:cNvGrpSpPr>
          <p:nvPr/>
        </p:nvGrpSpPr>
        <p:grpSpPr bwMode="auto">
          <a:xfrm>
            <a:off x="152310" y="144871"/>
            <a:ext cx="922338" cy="1065213"/>
            <a:chOff x="0" y="0"/>
            <a:chExt cx="1179513" cy="1360488"/>
          </a:xfrm>
        </p:grpSpPr>
        <p:sp>
          <p:nvSpPr>
            <p:cNvPr id="5153" name="文本框 13"/>
            <p:cNvSpPr>
              <a:spLocks noChangeArrowheads="1"/>
            </p:cNvSpPr>
            <p:nvPr/>
          </p:nvSpPr>
          <p:spPr bwMode="auto">
            <a:xfrm>
              <a:off x="157019" y="241187"/>
              <a:ext cx="601050" cy="825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TW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4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5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6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7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8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pic>
        <p:nvPicPr>
          <p:cNvPr id="2050" name="Picture 2" descr="http://www.mil.nptu.edu.tw/ezfiles/136/1136/img/609/_14381423424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1018" y="-45136693"/>
            <a:ext cx="18968714" cy="274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ãé²ç½è¨ç·´ãã®ã¤ã©ã¹ãæå­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5807752"/>
            <a:ext cx="2511425" cy="11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71" y="2007555"/>
            <a:ext cx="6332737" cy="309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1269543" y="265233"/>
            <a:ext cx="41344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TW" altLang="en-US" sz="4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</a:t>
            </a:r>
            <a:r>
              <a:rPr lang="zh-TW" altLang="en-US" sz="4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北防災立即</a:t>
            </a:r>
            <a:r>
              <a:rPr lang="en-US" altLang="zh-TW" sz="4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go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125" name="组合 27"/>
          <p:cNvGrpSpPr>
            <a:grpSpLocks/>
          </p:cNvGrpSpPr>
          <p:nvPr/>
        </p:nvGrpSpPr>
        <p:grpSpPr bwMode="auto">
          <a:xfrm>
            <a:off x="152310" y="144871"/>
            <a:ext cx="922338" cy="1065213"/>
            <a:chOff x="0" y="0"/>
            <a:chExt cx="1179513" cy="1360488"/>
          </a:xfrm>
        </p:grpSpPr>
        <p:sp>
          <p:nvSpPr>
            <p:cNvPr id="5153" name="文本框 13"/>
            <p:cNvSpPr>
              <a:spLocks noChangeArrowheads="1"/>
            </p:cNvSpPr>
            <p:nvPr/>
          </p:nvSpPr>
          <p:spPr bwMode="auto">
            <a:xfrm>
              <a:off x="157019" y="241187"/>
              <a:ext cx="601050" cy="825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TW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4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5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6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7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8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pic>
        <p:nvPicPr>
          <p:cNvPr id="2050" name="Picture 2" descr="http://www.mil.nptu.edu.tw/ezfiles/136/1136/img/609/_14381423424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1018" y="-45136693"/>
            <a:ext cx="18968714" cy="274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ãé²ç½è¨ç·´ãã®ã¤ã©ã¹ãæå­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5807752"/>
            <a:ext cx="2511425" cy="11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34733" t="14110" r="34684" b="8090"/>
          <a:stretch/>
        </p:blipFill>
        <p:spPr>
          <a:xfrm>
            <a:off x="3994951" y="1210084"/>
            <a:ext cx="3728621" cy="53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1269543" y="265233"/>
            <a:ext cx="35702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防災演練時間</a:t>
            </a:r>
            <a:endParaRPr lang="en-US" altLang="zh-TW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微软雅黑" panose="020B0503020204020204" pitchFamily="34" charset="-122"/>
            </a:endParaRPr>
          </a:p>
        </p:txBody>
      </p:sp>
      <p:grpSp>
        <p:nvGrpSpPr>
          <p:cNvPr id="5125" name="组合 27"/>
          <p:cNvGrpSpPr>
            <a:grpSpLocks/>
          </p:cNvGrpSpPr>
          <p:nvPr/>
        </p:nvGrpSpPr>
        <p:grpSpPr bwMode="auto">
          <a:xfrm>
            <a:off x="152310" y="144871"/>
            <a:ext cx="922338" cy="1065213"/>
            <a:chOff x="0" y="0"/>
            <a:chExt cx="1179513" cy="1360488"/>
          </a:xfrm>
        </p:grpSpPr>
        <p:sp>
          <p:nvSpPr>
            <p:cNvPr id="5153" name="文本框 13"/>
            <p:cNvSpPr>
              <a:spLocks noChangeArrowheads="1"/>
            </p:cNvSpPr>
            <p:nvPr/>
          </p:nvSpPr>
          <p:spPr bwMode="auto">
            <a:xfrm>
              <a:off x="157019" y="241187"/>
              <a:ext cx="601050" cy="825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TW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4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5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6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7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8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pic>
        <p:nvPicPr>
          <p:cNvPr id="2050" name="Picture 2" descr="http://www.mil.nptu.edu.tw/ezfiles/136/1136/img/609/_14381423424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1018" y="-45136693"/>
            <a:ext cx="18968714" cy="274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1355268" y="1579683"/>
            <a:ext cx="9802684" cy="368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685800" indent="-685800" eaLnBrk="1" hangingPunct="1"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9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月</a:t>
            </a:r>
            <a: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17(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二</a:t>
            </a:r>
            <a: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)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 全校演練</a:t>
            </a:r>
            <a:endParaRPr lang="en-US" altLang="zh-TW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微软雅黑" panose="020B0503020204020204" pitchFamily="34" charset="-122"/>
            </a:endParaRPr>
          </a:p>
          <a:p>
            <a:pPr marL="685800" indent="-685800" eaLnBrk="1" hangingPunct="1">
              <a:spcBef>
                <a:spcPts val="1000"/>
              </a:spcBef>
              <a:buFont typeface="Wingdings" panose="05000000000000000000" pitchFamily="2" charset="2"/>
              <a:buChar char="u"/>
            </a:pPr>
            <a:endParaRPr lang="en-US" altLang="zh-TW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微软雅黑" panose="020B0503020204020204" pitchFamily="34" charset="-122"/>
            </a:endParaRPr>
          </a:p>
          <a:p>
            <a:pPr marL="685800" indent="-685800" eaLnBrk="1" hangingPunct="1"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9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月</a:t>
            </a:r>
            <a: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20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日</a:t>
            </a:r>
            <a: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(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五</a:t>
            </a:r>
            <a: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)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 全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校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演練</a:t>
            </a:r>
            <a:endParaRPr lang="en-US" altLang="zh-TW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微软雅黑" panose="020B0503020204020204" pitchFamily="34" charset="-122"/>
            </a:endParaRPr>
          </a:p>
          <a:p>
            <a:pPr marL="685800" indent="-685800" eaLnBrk="1" hangingPunct="1">
              <a:spcBef>
                <a:spcPts val="1000"/>
              </a:spcBef>
              <a:buFont typeface="Wingdings" panose="05000000000000000000" pitchFamily="2" charset="2"/>
              <a:buChar char="u"/>
            </a:pPr>
            <a:endParaRPr lang="en-US" altLang="zh-TW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微软雅黑" panose="020B0503020204020204" pitchFamily="34" charset="-122"/>
            </a:endParaRPr>
          </a:p>
          <a:p>
            <a:pPr marL="685800" indent="-685800" eaLnBrk="1" hangingPunct="1"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9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月</a:t>
            </a:r>
            <a: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18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日</a:t>
            </a:r>
            <a: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(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三</a:t>
            </a:r>
            <a: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)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下午</a:t>
            </a:r>
            <a:r>
              <a:rPr lang="en-US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16:00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 宿舍演練</a:t>
            </a:r>
            <a:endParaRPr lang="en-US" altLang="zh-TW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微软雅黑" panose="020B0503020204020204" pitchFamily="34" charset="-122"/>
            </a:endParaRPr>
          </a:p>
        </p:txBody>
      </p:sp>
      <p:pic>
        <p:nvPicPr>
          <p:cNvPr id="10242" name="Picture 2" descr="https://4.bp.blogspot.com/-V2wWSbScgMc/UZSsj7bJkfI/AAAAAAAAS3I/llWdy703Sbg/s800/bousai_bo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483" y="-49133"/>
            <a:ext cx="1330325" cy="218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å°éã®ã¤ã©ã¹ããé²ç½é ­å·¾ã®å¥³ã®å­ã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4" y="12230"/>
            <a:ext cx="1254536" cy="206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é¿é£ããäººã¨é¿é£èªå°ããäººã®ã¤ã©ã¹ã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310" y="5375341"/>
            <a:ext cx="1924140" cy="14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ãé²ç½è¨ç·´ãã®ã¤ã©ã¹ãæå­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5807752"/>
            <a:ext cx="2511425" cy="11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39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1269543" y="265233"/>
            <a:ext cx="58272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防災演練緊急</a:t>
            </a: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疏散路線</a:t>
            </a:r>
            <a:endParaRPr lang="en-US" altLang="zh-TW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微软雅黑" panose="020B0503020204020204" pitchFamily="34" charset="-122"/>
            </a:endParaRPr>
          </a:p>
        </p:txBody>
      </p:sp>
      <p:grpSp>
        <p:nvGrpSpPr>
          <p:cNvPr id="5125" name="组合 27"/>
          <p:cNvGrpSpPr>
            <a:grpSpLocks/>
          </p:cNvGrpSpPr>
          <p:nvPr/>
        </p:nvGrpSpPr>
        <p:grpSpPr bwMode="auto">
          <a:xfrm>
            <a:off x="152310" y="144871"/>
            <a:ext cx="922338" cy="1065213"/>
            <a:chOff x="0" y="0"/>
            <a:chExt cx="1179513" cy="1360488"/>
          </a:xfrm>
        </p:grpSpPr>
        <p:sp>
          <p:nvSpPr>
            <p:cNvPr id="5153" name="文本框 13"/>
            <p:cNvSpPr>
              <a:spLocks noChangeArrowheads="1"/>
            </p:cNvSpPr>
            <p:nvPr/>
          </p:nvSpPr>
          <p:spPr bwMode="auto">
            <a:xfrm>
              <a:off x="157019" y="241187"/>
              <a:ext cx="601050" cy="825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TW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4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5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6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7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8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2040365" y="1083279"/>
            <a:ext cx="8798382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l"/>
            </a:pPr>
            <a:r>
              <a:rPr lang="en-US" altLang="zh-TW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B1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專科</a:t>
            </a:r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教室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r>
              <a:rPr lang="zh-TW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樓梯</a:t>
            </a:r>
            <a:endParaRPr lang="en-US" altLang="zh-TW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>
              <a:buFont typeface="Wingdings" panose="05000000000000000000" pitchFamily="2" charset="2"/>
              <a:buChar char="l"/>
            </a:pPr>
            <a:r>
              <a:rPr lang="en-US" altLang="zh-TW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1F</a:t>
            </a:r>
            <a:endParaRPr lang="zh-TW" altLang="zh-TW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國小部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往學務處川堂</a:t>
            </a:r>
          </a:p>
          <a:p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綜職班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往學務處川堂</a:t>
            </a:r>
          </a:p>
          <a:p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專科教室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往學務處川堂</a:t>
            </a:r>
          </a:p>
          <a:p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幼兒部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沿連通走廊至操場</a:t>
            </a:r>
          </a:p>
          <a:p>
            <a:pPr marL="685800" indent="-685800">
              <a:buFont typeface="Wingdings" panose="05000000000000000000" pitchFamily="2" charset="2"/>
              <a:buChar char="l"/>
            </a:pPr>
            <a:endParaRPr lang="zh-TW" altLang="zh-TW" sz="4800" dirty="0"/>
          </a:p>
        </p:txBody>
      </p:sp>
      <p:pic>
        <p:nvPicPr>
          <p:cNvPr id="14338" name="Picture 2" descr="æ¦æä¸­ã®ç·ã®å­ã®ã¤ã©ã¹ã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601" y="27497"/>
            <a:ext cx="1622847" cy="200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1.bp.blogspot.com/-Gn8O929AR8Q/WLjrbfFALFI/AAAAAAABCVY/3zKHjtp5n7gi1B8aenMtABQMsgLwBhthgCLcB/s800/war_senji_gir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02299" y="-29710"/>
            <a:ext cx="1674209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é¿é£ããäººã¨é¿é£èªå°ããäººã®ã¤ã©ã¹ã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34" y="5407198"/>
            <a:ext cx="1924140" cy="14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ãé²ç½è¨ç·´ãã®ã¤ã©ã¹ãæå­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5807752"/>
            <a:ext cx="2511425" cy="11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3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1269543" y="265233"/>
            <a:ext cx="5827236" cy="15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防災演練緊急</a:t>
            </a: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疏散</a:t>
            </a:r>
            <a:r>
              <a:rPr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路線</a:t>
            </a:r>
            <a:endParaRPr lang="en-US" altLang="zh-TW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微软雅黑" panose="020B0503020204020204" pitchFamily="34" charset="-122"/>
            </a:endParaRPr>
          </a:p>
          <a:p>
            <a:pPr eaLnBrk="1" hangingPunct="1">
              <a:spcBef>
                <a:spcPts val="1000"/>
              </a:spcBef>
            </a:pPr>
            <a:endParaRPr lang="en-US" altLang="zh-TW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微软雅黑" panose="020B0503020204020204" pitchFamily="34" charset="-122"/>
            </a:endParaRPr>
          </a:p>
        </p:txBody>
      </p:sp>
      <p:grpSp>
        <p:nvGrpSpPr>
          <p:cNvPr id="5125" name="组合 27"/>
          <p:cNvGrpSpPr>
            <a:grpSpLocks/>
          </p:cNvGrpSpPr>
          <p:nvPr/>
        </p:nvGrpSpPr>
        <p:grpSpPr bwMode="auto">
          <a:xfrm>
            <a:off x="152310" y="144871"/>
            <a:ext cx="922338" cy="1065213"/>
            <a:chOff x="0" y="0"/>
            <a:chExt cx="1179513" cy="1360488"/>
          </a:xfrm>
        </p:grpSpPr>
        <p:sp>
          <p:nvSpPr>
            <p:cNvPr id="5153" name="文本框 13"/>
            <p:cNvSpPr>
              <a:spLocks noChangeArrowheads="1"/>
            </p:cNvSpPr>
            <p:nvPr/>
          </p:nvSpPr>
          <p:spPr bwMode="auto">
            <a:xfrm>
              <a:off x="157019" y="241187"/>
              <a:ext cx="601050" cy="825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TW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4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5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6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7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8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1340008" y="1438684"/>
            <a:ext cx="8798382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l"/>
            </a:pPr>
            <a:r>
              <a:rPr lang="en-US" altLang="zh-TW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2F</a:t>
            </a:r>
            <a:endParaRPr lang="zh-TW" altLang="zh-TW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忠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:3</a:t>
            </a:r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號樓梯</a:t>
            </a:r>
          </a:p>
          <a:p>
            <a:endParaRPr lang="en-US" altLang="zh-TW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、九忠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:4</a:t>
            </a:r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號樓梯</a:t>
            </a:r>
          </a:p>
          <a:p>
            <a:endParaRPr lang="en-US" altLang="zh-TW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琴</a:t>
            </a:r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房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:2</a:t>
            </a:r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號樓梯</a:t>
            </a:r>
          </a:p>
          <a:p>
            <a:pPr marL="685800" indent="-685800">
              <a:buFont typeface="Wingdings" panose="05000000000000000000" pitchFamily="2" charset="2"/>
              <a:buChar char="l"/>
            </a:pPr>
            <a:endParaRPr lang="zh-TW" altLang="zh-TW" sz="4800" dirty="0"/>
          </a:p>
        </p:txBody>
      </p:sp>
      <p:pic>
        <p:nvPicPr>
          <p:cNvPr id="13" name="Picture 2" descr="https://4.bp.blogspot.com/-V2wWSbScgMc/UZSsj7bJkfI/AAAAAAAAS3I/llWdy703Sbg/s800/bousai_bo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483" y="-49133"/>
            <a:ext cx="1330325" cy="218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å°éã®ã¤ã©ã¹ããé²ç½é ­å·¾ã®å¥³ã®å­ã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4" y="12230"/>
            <a:ext cx="1254536" cy="206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é¿é£ããäººã¨é¿é£èªå°ããäººã®ã¤ã©ã¹ã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310" y="5375341"/>
            <a:ext cx="1924140" cy="14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ãé²ç½è¨ç·´ãã®ã¤ã©ã¹ãæå­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5807752"/>
            <a:ext cx="2511425" cy="11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1269543" y="265233"/>
            <a:ext cx="5827236" cy="15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防災演練緊急</a:t>
            </a: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疏散</a:t>
            </a:r>
            <a:r>
              <a:rPr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路線</a:t>
            </a:r>
            <a:endParaRPr lang="en-US" altLang="zh-TW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微软雅黑" panose="020B0503020204020204" pitchFamily="34" charset="-122"/>
            </a:endParaRPr>
          </a:p>
          <a:p>
            <a:pPr eaLnBrk="1" hangingPunct="1">
              <a:spcBef>
                <a:spcPts val="1000"/>
              </a:spcBef>
            </a:pPr>
            <a:endParaRPr lang="en-US" altLang="zh-TW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微软雅黑" panose="020B0503020204020204" pitchFamily="34" charset="-122"/>
            </a:endParaRPr>
          </a:p>
        </p:txBody>
      </p:sp>
      <p:grpSp>
        <p:nvGrpSpPr>
          <p:cNvPr id="5125" name="组合 27"/>
          <p:cNvGrpSpPr>
            <a:grpSpLocks/>
          </p:cNvGrpSpPr>
          <p:nvPr/>
        </p:nvGrpSpPr>
        <p:grpSpPr bwMode="auto">
          <a:xfrm>
            <a:off x="152310" y="144871"/>
            <a:ext cx="922338" cy="1065213"/>
            <a:chOff x="0" y="0"/>
            <a:chExt cx="1179513" cy="1360488"/>
          </a:xfrm>
        </p:grpSpPr>
        <p:sp>
          <p:nvSpPr>
            <p:cNvPr id="5153" name="文本框 13"/>
            <p:cNvSpPr>
              <a:spLocks noChangeArrowheads="1"/>
            </p:cNvSpPr>
            <p:nvPr/>
          </p:nvSpPr>
          <p:spPr bwMode="auto">
            <a:xfrm>
              <a:off x="157019" y="241187"/>
              <a:ext cx="601050" cy="825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TW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4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5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6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7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8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pic>
        <p:nvPicPr>
          <p:cNvPr id="2050" name="Picture 2" descr="http://www.mil.nptu.edu.tw/ezfiles/136/1136/img/609/_14381423424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1018" y="-45136693"/>
            <a:ext cx="18968714" cy="274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1330483" y="1134470"/>
            <a:ext cx="984234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l"/>
            </a:pPr>
            <a:r>
              <a:rPr lang="en-US" altLang="zh-TW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3F</a:t>
            </a:r>
            <a:endParaRPr lang="zh-TW" altLang="zh-TW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高三忠、高一孝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:4</a:t>
            </a:r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r>
              <a:rPr lang="zh-TW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樓梯</a:t>
            </a:r>
            <a:endParaRPr lang="en-US" altLang="zh-TW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音樂班、高二孝、高三孝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:3</a:t>
            </a:r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r>
              <a:rPr lang="zh-TW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樓梯</a:t>
            </a:r>
            <a:endParaRPr lang="en-US" altLang="zh-TW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高二忠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 1</a:t>
            </a:r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r>
              <a:rPr lang="zh-TW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樓梯</a:t>
            </a:r>
            <a:endParaRPr lang="en-US" altLang="zh-TW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音樂教室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 3</a:t>
            </a:r>
            <a:r>
              <a:rPr lang="zh-TW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號樓梯</a:t>
            </a:r>
          </a:p>
          <a:p>
            <a:endParaRPr lang="zh-TW" altLang="zh-TW" sz="4800" dirty="0"/>
          </a:p>
        </p:txBody>
      </p:sp>
      <p:pic>
        <p:nvPicPr>
          <p:cNvPr id="13" name="Picture 2" descr="æ¦æä¸­ã®ç·ã®å­ã®ã¤ã©ã¹ã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601" y="27497"/>
            <a:ext cx="1622847" cy="200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1.bp.blogspot.com/-Gn8O929AR8Q/WLjrbfFALFI/AAAAAAABCVY/3zKHjtp5n7gi1B8aenMtABQMsgLwBhthgCLcB/s800/war_senji_gir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02299" y="-29710"/>
            <a:ext cx="1674209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é¿é£ããäººã¨é¿é£èªå°ããäººã®ã¤ã©ã¹ã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00" y="5666844"/>
            <a:ext cx="1676490" cy="126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ãé²ç½è¨ç·´ãã®ã¤ã©ã¹ãæå­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5807752"/>
            <a:ext cx="2511425" cy="11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7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1269543" y="265233"/>
            <a:ext cx="55707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防災演練緊急疏散</a:t>
            </a:r>
            <a:r>
              <a:rPr lang="zh-TW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圖 </a:t>
            </a:r>
            <a:r>
              <a:rPr lang="en-US" altLang="zh-TW" sz="4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1F</a:t>
            </a:r>
            <a:endParaRPr lang="en-US" altLang="zh-TW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微软雅黑" panose="020B0503020204020204" pitchFamily="34" charset="-122"/>
            </a:endParaRPr>
          </a:p>
        </p:txBody>
      </p:sp>
      <p:grpSp>
        <p:nvGrpSpPr>
          <p:cNvPr id="5125" name="组合 27"/>
          <p:cNvGrpSpPr>
            <a:grpSpLocks/>
          </p:cNvGrpSpPr>
          <p:nvPr/>
        </p:nvGrpSpPr>
        <p:grpSpPr bwMode="auto">
          <a:xfrm>
            <a:off x="152310" y="144871"/>
            <a:ext cx="922338" cy="1065213"/>
            <a:chOff x="0" y="0"/>
            <a:chExt cx="1179513" cy="1360488"/>
          </a:xfrm>
        </p:grpSpPr>
        <p:sp>
          <p:nvSpPr>
            <p:cNvPr id="5153" name="文本框 13"/>
            <p:cNvSpPr>
              <a:spLocks noChangeArrowheads="1"/>
            </p:cNvSpPr>
            <p:nvPr/>
          </p:nvSpPr>
          <p:spPr bwMode="auto">
            <a:xfrm>
              <a:off x="157019" y="241187"/>
              <a:ext cx="601050" cy="825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TW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4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5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6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7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8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930176"/>
              </p:ext>
            </p:extLst>
          </p:nvPr>
        </p:nvGraphicFramePr>
        <p:xfrm>
          <a:off x="2157321" y="1003753"/>
          <a:ext cx="8377330" cy="580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投影片" r:id="rId3" imgW="5158811" imgH="3572208" progId="PowerPoint.Slide.12">
                  <p:embed/>
                </p:oleObj>
              </mc:Choice>
              <mc:Fallback>
                <p:oleObj name="投影片" r:id="rId3" imgW="5158811" imgH="3572208" progId="PowerPoint.Slide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321" y="1003753"/>
                        <a:ext cx="8377330" cy="580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 bwMode="auto">
          <a:xfrm>
            <a:off x="8534400" y="2286000"/>
            <a:ext cx="428625" cy="74295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低年段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9617073" y="2286000"/>
            <a:ext cx="428625" cy="74295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小樹班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8963025" y="2286000"/>
            <a:ext cx="428625" cy="74295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TW" altLang="en-US" sz="1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國小分</a:t>
            </a:r>
            <a:r>
              <a:rPr lang="zh-TW" altLang="en-US" sz="1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endParaRPr kumimoji="0" lang="zh-TW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677150" y="5962650"/>
            <a:ext cx="857250" cy="66675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太陽班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8534400" y="5962650"/>
            <a:ext cx="609600" cy="66675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太陽班</a:t>
            </a:r>
          </a:p>
        </p:txBody>
      </p:sp>
    </p:spTree>
    <p:extLst>
      <p:ext uri="{BB962C8B-B14F-4D97-AF65-F5344CB8AC3E}">
        <p14:creationId xmlns:p14="http://schemas.microsoft.com/office/powerpoint/2010/main" val="40846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1269543" y="265233"/>
            <a:ext cx="55707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防災演練緊急疏散</a:t>
            </a:r>
            <a:r>
              <a:rPr lang="zh-TW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圖 </a:t>
            </a:r>
            <a:r>
              <a:rPr lang="en-US" altLang="zh-TW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2</a:t>
            </a:r>
            <a:r>
              <a:rPr lang="en-US" altLang="zh-TW" sz="4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F</a:t>
            </a:r>
            <a:endParaRPr lang="en-US" altLang="zh-TW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微软雅黑" panose="020B0503020204020204" pitchFamily="34" charset="-122"/>
            </a:endParaRPr>
          </a:p>
        </p:txBody>
      </p:sp>
      <p:grpSp>
        <p:nvGrpSpPr>
          <p:cNvPr id="5125" name="组合 27"/>
          <p:cNvGrpSpPr>
            <a:grpSpLocks/>
          </p:cNvGrpSpPr>
          <p:nvPr/>
        </p:nvGrpSpPr>
        <p:grpSpPr bwMode="auto">
          <a:xfrm>
            <a:off x="152310" y="144871"/>
            <a:ext cx="922338" cy="1065213"/>
            <a:chOff x="0" y="0"/>
            <a:chExt cx="1179513" cy="1360488"/>
          </a:xfrm>
        </p:grpSpPr>
        <p:sp>
          <p:nvSpPr>
            <p:cNvPr id="5153" name="文本框 13"/>
            <p:cNvSpPr>
              <a:spLocks noChangeArrowheads="1"/>
            </p:cNvSpPr>
            <p:nvPr/>
          </p:nvSpPr>
          <p:spPr bwMode="auto">
            <a:xfrm>
              <a:off x="157019" y="241187"/>
              <a:ext cx="601050" cy="825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TW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4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5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6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7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8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pic>
        <p:nvPicPr>
          <p:cNvPr id="2050" name="Picture 2" descr="http://www.mil.nptu.edu.tw/ezfiles/136/1136/img/609/_143814234241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1018" y="-45136693"/>
            <a:ext cx="18968714" cy="274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1571625" y="543328"/>
            <a:ext cx="113841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995189"/>
              </p:ext>
            </p:extLst>
          </p:nvPr>
        </p:nvGraphicFramePr>
        <p:xfrm>
          <a:off x="2038351" y="980043"/>
          <a:ext cx="8448674" cy="5864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投影片" r:id="rId4" imgW="5018418" imgH="3473050" progId="PowerPoint.Slide.12">
                  <p:embed/>
                </p:oleObj>
              </mc:Choice>
              <mc:Fallback>
                <p:oleObj name="投影片" r:id="rId4" imgW="5018418" imgH="3473050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1" y="980043"/>
                        <a:ext cx="8448674" cy="58649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8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1269543" y="265233"/>
            <a:ext cx="55707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防災演練緊急疏散</a:t>
            </a:r>
            <a:r>
              <a:rPr lang="zh-TW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圖 </a:t>
            </a:r>
            <a:r>
              <a:rPr lang="en-US" altLang="zh-TW" sz="4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3F</a:t>
            </a:r>
            <a:endParaRPr lang="en-US" altLang="zh-TW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微软雅黑" panose="020B0503020204020204" pitchFamily="34" charset="-122"/>
            </a:endParaRPr>
          </a:p>
        </p:txBody>
      </p:sp>
      <p:grpSp>
        <p:nvGrpSpPr>
          <p:cNvPr id="5125" name="组合 27"/>
          <p:cNvGrpSpPr>
            <a:grpSpLocks/>
          </p:cNvGrpSpPr>
          <p:nvPr/>
        </p:nvGrpSpPr>
        <p:grpSpPr bwMode="auto">
          <a:xfrm>
            <a:off x="152310" y="144871"/>
            <a:ext cx="922338" cy="1065213"/>
            <a:chOff x="0" y="0"/>
            <a:chExt cx="1179513" cy="1360488"/>
          </a:xfrm>
        </p:grpSpPr>
        <p:sp>
          <p:nvSpPr>
            <p:cNvPr id="5153" name="文本框 13"/>
            <p:cNvSpPr>
              <a:spLocks noChangeArrowheads="1"/>
            </p:cNvSpPr>
            <p:nvPr/>
          </p:nvSpPr>
          <p:spPr bwMode="auto">
            <a:xfrm>
              <a:off x="157019" y="241187"/>
              <a:ext cx="601050" cy="825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TW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4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5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6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7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8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1571625" y="543328"/>
            <a:ext cx="113841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295741"/>
              </p:ext>
            </p:extLst>
          </p:nvPr>
        </p:nvGraphicFramePr>
        <p:xfrm>
          <a:off x="1842221" y="950306"/>
          <a:ext cx="8540029" cy="591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投影片" r:id="rId3" imgW="5004704" imgH="3464036" progId="PowerPoint.Slide.12">
                  <p:embed/>
                </p:oleObj>
              </mc:Choice>
              <mc:Fallback>
                <p:oleObj name="投影片" r:id="rId3" imgW="5004704" imgH="3464036" progId="PowerPoint.Slide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221" y="950306"/>
                        <a:ext cx="8540029" cy="5911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0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1269543" y="265233"/>
            <a:ext cx="38523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地震保命</a:t>
            </a:r>
            <a:r>
              <a:rPr lang="en-US" altLang="zh-TW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3</a:t>
            </a: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步驟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125" name="组合 27"/>
          <p:cNvGrpSpPr>
            <a:grpSpLocks/>
          </p:cNvGrpSpPr>
          <p:nvPr/>
        </p:nvGrpSpPr>
        <p:grpSpPr bwMode="auto">
          <a:xfrm>
            <a:off x="152310" y="144871"/>
            <a:ext cx="922338" cy="1065213"/>
            <a:chOff x="0" y="0"/>
            <a:chExt cx="1179513" cy="1360488"/>
          </a:xfrm>
        </p:grpSpPr>
        <p:sp>
          <p:nvSpPr>
            <p:cNvPr id="5153" name="文本框 13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4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5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6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7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8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43" y="1495697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"/>
          <p:cNvSpPr>
            <a:spLocks noChangeArrowheads="1"/>
          </p:cNvSpPr>
          <p:nvPr/>
        </p:nvSpPr>
        <p:spPr bwMode="auto">
          <a:xfrm>
            <a:off x="4540987" y="2971800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謝謝大家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微软雅黑" panose="020B0503020204020204" pitchFamily="34" charset="-122"/>
            </a:endParaRPr>
          </a:p>
        </p:txBody>
      </p:sp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4754563" y="4152900"/>
            <a:ext cx="2820987" cy="3079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 YOU FOR WATCHING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28" name="Oval 5"/>
          <p:cNvSpPr>
            <a:spLocks noChangeArrowheads="1"/>
          </p:cNvSpPr>
          <p:nvPr/>
        </p:nvSpPr>
        <p:spPr bwMode="auto">
          <a:xfrm>
            <a:off x="3209925" y="2427288"/>
            <a:ext cx="344488" cy="341312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4202113" y="2212975"/>
            <a:ext cx="85725" cy="84138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5499100" y="2179638"/>
            <a:ext cx="85725" cy="84137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1" name="Oval 9"/>
          <p:cNvSpPr>
            <a:spLocks noChangeArrowheads="1"/>
          </p:cNvSpPr>
          <p:nvPr/>
        </p:nvSpPr>
        <p:spPr bwMode="auto">
          <a:xfrm>
            <a:off x="3427413" y="3238500"/>
            <a:ext cx="85725" cy="85725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2" name="Oval 10"/>
          <p:cNvSpPr>
            <a:spLocks noChangeArrowheads="1"/>
          </p:cNvSpPr>
          <p:nvPr/>
        </p:nvSpPr>
        <p:spPr bwMode="auto">
          <a:xfrm>
            <a:off x="4841875" y="4946650"/>
            <a:ext cx="85725" cy="85725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3" name="Oval 11"/>
          <p:cNvSpPr>
            <a:spLocks noChangeArrowheads="1"/>
          </p:cNvSpPr>
          <p:nvPr/>
        </p:nvSpPr>
        <p:spPr bwMode="auto">
          <a:xfrm>
            <a:off x="3686175" y="4478338"/>
            <a:ext cx="515938" cy="511175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4" name="Oval 12"/>
          <p:cNvSpPr>
            <a:spLocks noChangeArrowheads="1"/>
          </p:cNvSpPr>
          <p:nvPr/>
        </p:nvSpPr>
        <p:spPr bwMode="auto">
          <a:xfrm>
            <a:off x="7874000" y="1836738"/>
            <a:ext cx="692150" cy="685800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5" name="Freeform 13"/>
          <p:cNvSpPr>
            <a:spLocks noChangeArrowheads="1"/>
          </p:cNvSpPr>
          <p:nvPr/>
        </p:nvSpPr>
        <p:spPr bwMode="auto">
          <a:xfrm>
            <a:off x="6929438" y="2446338"/>
            <a:ext cx="1981200" cy="2767012"/>
          </a:xfrm>
          <a:custGeom>
            <a:avLst/>
            <a:gdLst>
              <a:gd name="T0" fmla="*/ 1507435 w 184"/>
              <a:gd name="T1" fmla="*/ 0 h 303"/>
              <a:gd name="T2" fmla="*/ 1981200 w 184"/>
              <a:gd name="T3" fmla="*/ 1086714 h 303"/>
              <a:gd name="T4" fmla="*/ 0 w 184"/>
              <a:gd name="T5" fmla="*/ 2767012 h 303"/>
              <a:gd name="T6" fmla="*/ 0 60000 65536"/>
              <a:gd name="T7" fmla="*/ 0 60000 65536"/>
              <a:gd name="T8" fmla="*/ 0 60000 65536"/>
              <a:gd name="T9" fmla="*/ 0 w 184"/>
              <a:gd name="T10" fmla="*/ 0 h 303"/>
              <a:gd name="T11" fmla="*/ 184 w 184"/>
              <a:gd name="T12" fmla="*/ 303 h 3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303">
                <a:moveTo>
                  <a:pt x="140" y="0"/>
                </a:moveTo>
                <a:cubicBezTo>
                  <a:pt x="168" y="32"/>
                  <a:pt x="184" y="74"/>
                  <a:pt x="184" y="119"/>
                </a:cubicBezTo>
                <a:cubicBezTo>
                  <a:pt x="184" y="221"/>
                  <a:pt x="102" y="303"/>
                  <a:pt x="0" y="303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6636" name="Freeform 14"/>
          <p:cNvSpPr>
            <a:spLocks noChangeArrowheads="1"/>
          </p:cNvSpPr>
          <p:nvPr/>
        </p:nvSpPr>
        <p:spPr bwMode="auto">
          <a:xfrm>
            <a:off x="4289425" y="3360738"/>
            <a:ext cx="7938" cy="138112"/>
          </a:xfrm>
          <a:custGeom>
            <a:avLst/>
            <a:gdLst>
              <a:gd name="T0" fmla="*/ 7938 w 1"/>
              <a:gd name="T1" fmla="*/ 138112 h 13"/>
              <a:gd name="T2" fmla="*/ 0 w 1"/>
              <a:gd name="T3" fmla="*/ 0 h 13"/>
              <a:gd name="T4" fmla="*/ 0 60000 65536"/>
              <a:gd name="T5" fmla="*/ 0 60000 65536"/>
              <a:gd name="T6" fmla="*/ 0 w 1"/>
              <a:gd name="T7" fmla="*/ 0 h 13"/>
              <a:gd name="T8" fmla="*/ 1 w 1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3">
                <a:moveTo>
                  <a:pt x="1" y="13"/>
                </a:moveTo>
                <a:cubicBezTo>
                  <a:pt x="0" y="9"/>
                  <a:pt x="0" y="4"/>
                  <a:pt x="0" y="0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6637" name="Freeform 15"/>
          <p:cNvSpPr>
            <a:spLocks noChangeArrowheads="1"/>
          </p:cNvSpPr>
          <p:nvPr/>
        </p:nvSpPr>
        <p:spPr bwMode="auto">
          <a:xfrm>
            <a:off x="4298950" y="2871788"/>
            <a:ext cx="377825" cy="357187"/>
          </a:xfrm>
          <a:custGeom>
            <a:avLst/>
            <a:gdLst>
              <a:gd name="T0" fmla="*/ 0 w 58"/>
              <a:gd name="T1" fmla="*/ 357187 h 55"/>
              <a:gd name="T2" fmla="*/ 377825 w 58"/>
              <a:gd name="T3" fmla="*/ 0 h 55"/>
              <a:gd name="T4" fmla="*/ 0 60000 65536"/>
              <a:gd name="T5" fmla="*/ 0 60000 65536"/>
              <a:gd name="T6" fmla="*/ 0 w 58"/>
              <a:gd name="T7" fmla="*/ 0 h 55"/>
              <a:gd name="T8" fmla="*/ 58 w 58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" h="55">
                <a:moveTo>
                  <a:pt x="0" y="55"/>
                </a:moveTo>
                <a:cubicBezTo>
                  <a:pt x="10" y="29"/>
                  <a:pt x="31" y="9"/>
                  <a:pt x="58" y="0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6638" name="任意多边形 24"/>
          <p:cNvSpPr>
            <a:spLocks noChangeArrowheads="1"/>
          </p:cNvSpPr>
          <p:nvPr/>
        </p:nvSpPr>
        <p:spPr bwMode="auto">
          <a:xfrm>
            <a:off x="4087813" y="2738438"/>
            <a:ext cx="4170362" cy="1606550"/>
          </a:xfrm>
          <a:custGeom>
            <a:avLst/>
            <a:gdLst>
              <a:gd name="T0" fmla="*/ 267790 w 4170372"/>
              <a:gd name="T1" fmla="*/ 0 h 1606716"/>
              <a:gd name="T2" fmla="*/ 3902572 w 4170372"/>
              <a:gd name="T3" fmla="*/ 0 h 1606716"/>
              <a:gd name="T4" fmla="*/ 4170362 w 4170372"/>
              <a:gd name="T5" fmla="*/ 267763 h 1606716"/>
              <a:gd name="T6" fmla="*/ 4170362 w 4170372"/>
              <a:gd name="T7" fmla="*/ 1338787 h 1606716"/>
              <a:gd name="T8" fmla="*/ 3902572 w 4170372"/>
              <a:gd name="T9" fmla="*/ 1606550 h 1606716"/>
              <a:gd name="T10" fmla="*/ 3523358 w 4170372"/>
              <a:gd name="T11" fmla="*/ 1606550 h 1606716"/>
              <a:gd name="T12" fmla="*/ 3523358 w 4170372"/>
              <a:gd name="T13" fmla="*/ 1574492 h 1606716"/>
              <a:gd name="T14" fmla="*/ 3890364 w 4170372"/>
              <a:gd name="T15" fmla="*/ 1574492 h 1606716"/>
              <a:gd name="T16" fmla="*/ 4144947 w 4170372"/>
              <a:gd name="T17" fmla="*/ 1316228 h 1606716"/>
              <a:gd name="T18" fmla="*/ 4144947 w 4170372"/>
              <a:gd name="T19" fmla="*/ 283202 h 1606716"/>
              <a:gd name="T20" fmla="*/ 3890364 w 4170372"/>
              <a:gd name="T21" fmla="*/ 24937 h 1606716"/>
              <a:gd name="T22" fmla="*/ 287836 w 4170372"/>
              <a:gd name="T23" fmla="*/ 24937 h 1606716"/>
              <a:gd name="T24" fmla="*/ 33252 w 4170372"/>
              <a:gd name="T25" fmla="*/ 283202 h 1606716"/>
              <a:gd name="T26" fmla="*/ 33252 w 4170372"/>
              <a:gd name="T27" fmla="*/ 1316228 h 1606716"/>
              <a:gd name="T28" fmla="*/ 287836 w 4170372"/>
              <a:gd name="T29" fmla="*/ 1574492 h 1606716"/>
              <a:gd name="T30" fmla="*/ 664748 w 4170372"/>
              <a:gd name="T31" fmla="*/ 1574492 h 1606716"/>
              <a:gd name="T32" fmla="*/ 664748 w 4170372"/>
              <a:gd name="T33" fmla="*/ 1606550 h 1606716"/>
              <a:gd name="T34" fmla="*/ 267790 w 4170372"/>
              <a:gd name="T35" fmla="*/ 1606550 h 1606716"/>
              <a:gd name="T36" fmla="*/ 0 w 4170372"/>
              <a:gd name="T37" fmla="*/ 1338787 h 1606716"/>
              <a:gd name="T38" fmla="*/ 0 w 4170372"/>
              <a:gd name="T39" fmla="*/ 267763 h 1606716"/>
              <a:gd name="T40" fmla="*/ 267790 w 4170372"/>
              <a:gd name="T41" fmla="*/ 0 h 160671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170372"/>
              <a:gd name="T64" fmla="*/ 0 h 1606716"/>
              <a:gd name="T65" fmla="*/ 4170372 w 4170372"/>
              <a:gd name="T66" fmla="*/ 1606716 h 160671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170372" h="1606716">
                <a:moveTo>
                  <a:pt x="267791" y="0"/>
                </a:moveTo>
                <a:lnTo>
                  <a:pt x="3902581" y="0"/>
                </a:lnTo>
                <a:cubicBezTo>
                  <a:pt x="4050478" y="0"/>
                  <a:pt x="4170372" y="119894"/>
                  <a:pt x="4170372" y="267791"/>
                </a:cubicBezTo>
                <a:lnTo>
                  <a:pt x="4170372" y="1338925"/>
                </a:lnTo>
                <a:cubicBezTo>
                  <a:pt x="4170372" y="1486822"/>
                  <a:pt x="4050478" y="1606716"/>
                  <a:pt x="3902581" y="1606716"/>
                </a:cubicBezTo>
                <a:lnTo>
                  <a:pt x="3523366" y="1606716"/>
                </a:lnTo>
                <a:lnTo>
                  <a:pt x="3523366" y="1574655"/>
                </a:lnTo>
                <a:lnTo>
                  <a:pt x="3890373" y="1574655"/>
                </a:lnTo>
                <a:cubicBezTo>
                  <a:pt x="4030976" y="1574655"/>
                  <a:pt x="4144957" y="1459014"/>
                  <a:pt x="4144957" y="1316364"/>
                </a:cubicBezTo>
                <a:lnTo>
                  <a:pt x="4144957" y="283231"/>
                </a:lnTo>
                <a:cubicBezTo>
                  <a:pt x="4144957" y="140581"/>
                  <a:pt x="4030976" y="24940"/>
                  <a:pt x="3890373" y="24940"/>
                </a:cubicBezTo>
                <a:lnTo>
                  <a:pt x="287837" y="24940"/>
                </a:lnTo>
                <a:cubicBezTo>
                  <a:pt x="147233" y="24940"/>
                  <a:pt x="33252" y="140581"/>
                  <a:pt x="33252" y="283231"/>
                </a:cubicBezTo>
                <a:lnTo>
                  <a:pt x="33252" y="1316364"/>
                </a:lnTo>
                <a:cubicBezTo>
                  <a:pt x="33252" y="1459014"/>
                  <a:pt x="147233" y="1574655"/>
                  <a:pt x="287837" y="1574655"/>
                </a:cubicBezTo>
                <a:lnTo>
                  <a:pt x="664750" y="1574655"/>
                </a:lnTo>
                <a:lnTo>
                  <a:pt x="664750" y="1606716"/>
                </a:lnTo>
                <a:lnTo>
                  <a:pt x="267791" y="1606716"/>
                </a:lnTo>
                <a:cubicBezTo>
                  <a:pt x="119894" y="1606716"/>
                  <a:pt x="0" y="1486822"/>
                  <a:pt x="0" y="1338925"/>
                </a:cubicBezTo>
                <a:lnTo>
                  <a:pt x="0" y="267791"/>
                </a:lnTo>
                <a:cubicBezTo>
                  <a:pt x="0" y="119894"/>
                  <a:pt x="119894" y="0"/>
                  <a:pt x="267791" y="0"/>
                </a:cubicBez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pic>
        <p:nvPicPr>
          <p:cNvPr id="16" name="Picture 6" descr="ãé²ç½è¨ç·´ãã®ã¤ã©ã¹ãæå­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963" y="111299"/>
            <a:ext cx="4797112" cy="224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4.bp.blogspot.com/-1oMPoHACcGw/Wyct8mkzlxI/AAAAAAABMw4/NrHkPcv6FyARXk6aeZAqbkG8jOfY9Tn8gCLcBGAs/s800/saigai_mochidashi_bag_kakun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4619" y="3906838"/>
            <a:ext cx="3009106" cy="3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2.bp.blogspot.com/-KqbpxiHYotE/Ur1GVhbE5QI/AAAAAAAAcb4/-ySccECk6nA/s800/syoukakunr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4030617"/>
            <a:ext cx="2863850" cy="288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1269543" y="265233"/>
            <a:ext cx="38523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地震保命</a:t>
            </a:r>
            <a:r>
              <a:rPr lang="en-US" altLang="zh-TW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3</a:t>
            </a: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步驟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125" name="组合 27"/>
          <p:cNvGrpSpPr>
            <a:grpSpLocks/>
          </p:cNvGrpSpPr>
          <p:nvPr/>
        </p:nvGrpSpPr>
        <p:grpSpPr bwMode="auto">
          <a:xfrm>
            <a:off x="152310" y="144871"/>
            <a:ext cx="922338" cy="1065213"/>
            <a:chOff x="0" y="0"/>
            <a:chExt cx="1179513" cy="1360488"/>
          </a:xfrm>
        </p:grpSpPr>
        <p:sp>
          <p:nvSpPr>
            <p:cNvPr id="5153" name="文本框 13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4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5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6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7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8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1269543" y="1609725"/>
            <a:ext cx="6312357" cy="487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趴下身體</a:t>
            </a:r>
            <a:endParaRPr lang="en-US" altLang="zh-TW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用書桌掩護</a:t>
            </a:r>
            <a:endParaRPr lang="en-US" altLang="zh-TW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穩住抓住桌</a:t>
            </a: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腳</a:t>
            </a:r>
          </a:p>
        </p:txBody>
      </p:sp>
      <p:pic>
        <p:nvPicPr>
          <p:cNvPr id="3080" name="Picture 8" descr="https://4.bp.blogspot.com/-zfkq36f7rG4/WydbPDt4R6I/AAAAAAABMyU/IVRhjVtqjXImWmYCTyCoM6mgk7LRRzGWgCLcBGAs/s800/saigai_hinan_shakeout1_dr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1210084"/>
            <a:ext cx="1797050" cy="187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1.bp.blogspot.com/-4ob1KWypbZU/WydbPGbdXUI/AAAAAAABMyY/NAJ1BhpQdVY6QQzpxkzcqw2L2o7nJTeZQCLcBGAs/s800/saigai_hinan_shakeout2_co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36" y="3125787"/>
            <a:ext cx="2358064" cy="19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2.bp.blogspot.com/-_f1m9dr2Bjk/WydbPBibEhI/AAAAAAABMyQ/97VxdxuhNMUKUZbandHRWmjo2a9SAtEugCLcBGAs/s800/saigai_hinan_shakeout3_hold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550" y="5098485"/>
            <a:ext cx="1809900" cy="170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ãé²ç½è¨ç·´ãã®ã¤ã©ã¹ãæå­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5807752"/>
            <a:ext cx="2511425" cy="11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4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1269543" y="265233"/>
            <a:ext cx="49808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報平安專線   </a:t>
            </a:r>
            <a:r>
              <a:rPr lang="en-US" altLang="zh-TW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1991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125" name="组合 27"/>
          <p:cNvGrpSpPr>
            <a:grpSpLocks/>
          </p:cNvGrpSpPr>
          <p:nvPr/>
        </p:nvGrpSpPr>
        <p:grpSpPr bwMode="auto">
          <a:xfrm>
            <a:off x="152310" y="144871"/>
            <a:ext cx="922338" cy="1065213"/>
            <a:chOff x="0" y="0"/>
            <a:chExt cx="1179513" cy="1360488"/>
          </a:xfrm>
        </p:grpSpPr>
        <p:sp>
          <p:nvSpPr>
            <p:cNvPr id="5153" name="文本框 13"/>
            <p:cNvSpPr>
              <a:spLocks noChangeArrowheads="1"/>
            </p:cNvSpPr>
            <p:nvPr/>
          </p:nvSpPr>
          <p:spPr bwMode="auto">
            <a:xfrm>
              <a:off x="157019" y="241187"/>
              <a:ext cx="601050" cy="825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TW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4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5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6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7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8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pic>
        <p:nvPicPr>
          <p:cNvPr id="2050" name="Picture 2" descr="http://www.mil.nptu.edu.tw/ezfiles/136/1136/img/609/_14381423424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1018" y="-45136693"/>
            <a:ext cx="18968714" cy="274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50" y="1210084"/>
            <a:ext cx="82550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1269543" y="265233"/>
            <a:ext cx="30059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報平安專線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125" name="组合 27"/>
          <p:cNvGrpSpPr>
            <a:grpSpLocks/>
          </p:cNvGrpSpPr>
          <p:nvPr/>
        </p:nvGrpSpPr>
        <p:grpSpPr bwMode="auto">
          <a:xfrm>
            <a:off x="152310" y="144871"/>
            <a:ext cx="922338" cy="1065213"/>
            <a:chOff x="0" y="0"/>
            <a:chExt cx="1179513" cy="1360488"/>
          </a:xfrm>
        </p:grpSpPr>
        <p:sp>
          <p:nvSpPr>
            <p:cNvPr id="5153" name="文本框 13"/>
            <p:cNvSpPr>
              <a:spLocks noChangeArrowheads="1"/>
            </p:cNvSpPr>
            <p:nvPr/>
          </p:nvSpPr>
          <p:spPr bwMode="auto">
            <a:xfrm>
              <a:off x="157019" y="241187"/>
              <a:ext cx="601050" cy="825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TW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4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5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6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7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8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pic>
        <p:nvPicPr>
          <p:cNvPr id="2050" name="Picture 2" descr="http://www.mil.nptu.edu.tw/ezfiles/136/1136/img/609/_14381423424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1018" y="-45136693"/>
            <a:ext cx="18968714" cy="274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8" t="28452" r="51754" b="50060"/>
          <a:stretch/>
        </p:blipFill>
        <p:spPr>
          <a:xfrm>
            <a:off x="2925192" y="1500972"/>
            <a:ext cx="6637908" cy="4875631"/>
          </a:xfrm>
          <a:prstGeom prst="rect">
            <a:avLst/>
          </a:prstGeom>
        </p:spPr>
      </p:pic>
      <p:pic>
        <p:nvPicPr>
          <p:cNvPr id="2052" name="Picture 4" descr="https://2.bp.blogspot.com/-m--8NuPkleY/UZSsj9oxXKI/AAAAAAAAS3E/YbsWHHsQI_U/s800/bousai_boy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5" y="5019245"/>
            <a:ext cx="1168187" cy="183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å°éã®ã¤ã©ã¹ããæããå¥³ã®å­ã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0" y="4994680"/>
            <a:ext cx="1206500" cy="18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1269543" y="265233"/>
            <a:ext cx="30059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報平安專線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125" name="组合 27"/>
          <p:cNvGrpSpPr>
            <a:grpSpLocks/>
          </p:cNvGrpSpPr>
          <p:nvPr/>
        </p:nvGrpSpPr>
        <p:grpSpPr bwMode="auto">
          <a:xfrm>
            <a:off x="152310" y="144871"/>
            <a:ext cx="922338" cy="1065213"/>
            <a:chOff x="0" y="0"/>
            <a:chExt cx="1179513" cy="1360488"/>
          </a:xfrm>
        </p:grpSpPr>
        <p:sp>
          <p:nvSpPr>
            <p:cNvPr id="5153" name="文本框 13"/>
            <p:cNvSpPr>
              <a:spLocks noChangeArrowheads="1"/>
            </p:cNvSpPr>
            <p:nvPr/>
          </p:nvSpPr>
          <p:spPr bwMode="auto">
            <a:xfrm>
              <a:off x="157019" y="241187"/>
              <a:ext cx="601050" cy="825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TW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4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5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6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7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8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9" t="28670" r="7744" b="50000"/>
          <a:stretch/>
        </p:blipFill>
        <p:spPr>
          <a:xfrm>
            <a:off x="2663351" y="1495423"/>
            <a:ext cx="6852124" cy="5001077"/>
          </a:xfrm>
          <a:prstGeom prst="rect">
            <a:avLst/>
          </a:prstGeom>
        </p:spPr>
      </p:pic>
      <p:pic>
        <p:nvPicPr>
          <p:cNvPr id="13" name="Picture 6" descr="ãé²ç½è¨ç·´ãã®ã¤ã©ã¹ãæå­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5807752"/>
            <a:ext cx="2511425" cy="11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9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1269543" y="265233"/>
            <a:ext cx="30059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報平安專線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125" name="组合 27"/>
          <p:cNvGrpSpPr>
            <a:grpSpLocks/>
          </p:cNvGrpSpPr>
          <p:nvPr/>
        </p:nvGrpSpPr>
        <p:grpSpPr bwMode="auto">
          <a:xfrm>
            <a:off x="152310" y="144871"/>
            <a:ext cx="922338" cy="1065213"/>
            <a:chOff x="0" y="0"/>
            <a:chExt cx="1179513" cy="1360488"/>
          </a:xfrm>
        </p:grpSpPr>
        <p:sp>
          <p:nvSpPr>
            <p:cNvPr id="5153" name="文本框 13"/>
            <p:cNvSpPr>
              <a:spLocks noChangeArrowheads="1"/>
            </p:cNvSpPr>
            <p:nvPr/>
          </p:nvSpPr>
          <p:spPr bwMode="auto">
            <a:xfrm>
              <a:off x="157019" y="241187"/>
              <a:ext cx="601050" cy="825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TW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4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5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6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7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8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pic>
        <p:nvPicPr>
          <p:cNvPr id="2050" name="Picture 2" descr="http://www.mil.nptu.edu.tw/ezfiles/136/1136/img/609/_14381423424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1018" y="-45136693"/>
            <a:ext cx="18968714" cy="274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51528" r="51558" b="26944"/>
          <a:stretch/>
        </p:blipFill>
        <p:spPr>
          <a:xfrm>
            <a:off x="2353418" y="1180937"/>
            <a:ext cx="7200900" cy="5215605"/>
          </a:xfrm>
          <a:prstGeom prst="rect">
            <a:avLst/>
          </a:prstGeom>
        </p:spPr>
      </p:pic>
      <p:pic>
        <p:nvPicPr>
          <p:cNvPr id="13" name="Picture 6" descr="ãé²ç½è¨ç·´ãã®ã¤ã©ã¹ãæå­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5807752"/>
            <a:ext cx="2511425" cy="11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4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1269543" y="265233"/>
            <a:ext cx="30059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報平安專線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125" name="组合 27"/>
          <p:cNvGrpSpPr>
            <a:grpSpLocks/>
          </p:cNvGrpSpPr>
          <p:nvPr/>
        </p:nvGrpSpPr>
        <p:grpSpPr bwMode="auto">
          <a:xfrm>
            <a:off x="152310" y="144871"/>
            <a:ext cx="922338" cy="1065213"/>
            <a:chOff x="0" y="0"/>
            <a:chExt cx="1179513" cy="1360488"/>
          </a:xfrm>
        </p:grpSpPr>
        <p:sp>
          <p:nvSpPr>
            <p:cNvPr id="5153" name="文本框 13"/>
            <p:cNvSpPr>
              <a:spLocks noChangeArrowheads="1"/>
            </p:cNvSpPr>
            <p:nvPr/>
          </p:nvSpPr>
          <p:spPr bwMode="auto">
            <a:xfrm>
              <a:off x="157019" y="241187"/>
              <a:ext cx="601050" cy="825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TW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4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5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6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7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8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pic>
        <p:nvPicPr>
          <p:cNvPr id="2050" name="Picture 2" descr="http://www.mil.nptu.edu.tw/ezfiles/136/1136/img/609/_14381423424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1018" y="-45136693"/>
            <a:ext cx="18968714" cy="274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3" t="51667" r="7549" b="26805"/>
          <a:stretch/>
        </p:blipFill>
        <p:spPr>
          <a:xfrm>
            <a:off x="2205779" y="1210084"/>
            <a:ext cx="7357545" cy="5354082"/>
          </a:xfrm>
          <a:prstGeom prst="rect">
            <a:avLst/>
          </a:prstGeom>
        </p:spPr>
      </p:pic>
      <p:pic>
        <p:nvPicPr>
          <p:cNvPr id="13" name="Picture 6" descr="ãé²ç½è¨ç·´ãã®ã¤ã©ã¹ãæå­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5807752"/>
            <a:ext cx="2511425" cy="11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1269543" y="265233"/>
            <a:ext cx="30059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報平安專線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125" name="组合 27"/>
          <p:cNvGrpSpPr>
            <a:grpSpLocks/>
          </p:cNvGrpSpPr>
          <p:nvPr/>
        </p:nvGrpSpPr>
        <p:grpSpPr bwMode="auto">
          <a:xfrm>
            <a:off x="152310" y="144871"/>
            <a:ext cx="922338" cy="1065213"/>
            <a:chOff x="0" y="0"/>
            <a:chExt cx="1179513" cy="1360488"/>
          </a:xfrm>
        </p:grpSpPr>
        <p:sp>
          <p:nvSpPr>
            <p:cNvPr id="5153" name="文本框 13"/>
            <p:cNvSpPr>
              <a:spLocks noChangeArrowheads="1"/>
            </p:cNvSpPr>
            <p:nvPr/>
          </p:nvSpPr>
          <p:spPr bwMode="auto">
            <a:xfrm>
              <a:off x="157019" y="241187"/>
              <a:ext cx="601050" cy="825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TW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4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5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6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7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8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pic>
        <p:nvPicPr>
          <p:cNvPr id="2050" name="Picture 2" descr="http://www.mil.nptu.edu.tw/ezfiles/136/1136/img/609/_14381423424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1018" y="-45136693"/>
            <a:ext cx="18968714" cy="274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74584" r="51752" b="3749"/>
          <a:stretch/>
        </p:blipFill>
        <p:spPr>
          <a:xfrm>
            <a:off x="2028826" y="1210084"/>
            <a:ext cx="7315200" cy="5408395"/>
          </a:xfrm>
          <a:prstGeom prst="rect">
            <a:avLst/>
          </a:prstGeom>
        </p:spPr>
      </p:pic>
      <p:pic>
        <p:nvPicPr>
          <p:cNvPr id="13" name="Picture 6" descr="ãé²ç½è¨ç·´ãã®ã¤ã©ã¹ãæå­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5807752"/>
            <a:ext cx="2511425" cy="11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3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Pages>0</Pages>
  <Words>263</Words>
  <Characters>0</Characters>
  <Application>Microsoft Office PowerPoint</Application>
  <DocSecurity>0</DocSecurity>
  <PresentationFormat>寬螢幕</PresentationFormat>
  <Lines>0</Lines>
  <Paragraphs>82</Paragraphs>
  <Slides>20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0" baseType="lpstr">
      <vt:lpstr>微软雅黑</vt:lpstr>
      <vt:lpstr>宋体</vt:lpstr>
      <vt:lpstr>微软雅黑 Light</vt:lpstr>
      <vt:lpstr>標楷體</vt:lpstr>
      <vt:lpstr>Arial</vt:lpstr>
      <vt:lpstr>Calibri</vt:lpstr>
      <vt:lpstr>Calibri Light</vt:lpstr>
      <vt:lpstr>Wingdings</vt:lpstr>
      <vt:lpstr>第一PPT，www.1ppt.com</vt:lpstr>
      <vt:lpstr>投影片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china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蓝色星空</dc:title>
  <dc:creator>第一PPT</dc:creator>
  <cp:keywords>www.1ppt.com</cp:keywords>
  <cp:lastModifiedBy>jason090401</cp:lastModifiedBy>
  <cp:revision>36</cp:revision>
  <dcterms:created xsi:type="dcterms:W3CDTF">2015-08-25T06:05:00Z</dcterms:created>
  <dcterms:modified xsi:type="dcterms:W3CDTF">2019-10-28T09:15:18Z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